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26" d="100"/>
          <a:sy n="26" d="100"/>
        </p:scale>
        <p:origin x="2922" y="84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D6DA3E6C-0DAD-76A3-7E0E-CE1A8B1CF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EE9A13C-CD60-B928-5ACE-262836C5BDDF}"/>
              </a:ext>
            </a:extLst>
          </p:cNvPr>
          <p:cNvSpPr txBox="1">
            <a:spLocks/>
          </p:cNvSpPr>
          <p:nvPr/>
        </p:nvSpPr>
        <p:spPr>
          <a:xfrm>
            <a:off x="347232" y="13602592"/>
            <a:ext cx="9592532" cy="18781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de-DE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Nehmen Sie die Natur als Fotos oder Erinnerungen mit nach Hause, aber nicht in Ihrem Gepäck!</a:t>
            </a:r>
            <a:endParaRPr lang="fr-FR" sz="4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FC791927-D9E1-0E84-031C-48CA8D02FA70}"/>
              </a:ext>
            </a:extLst>
          </p:cNvPr>
          <p:cNvSpPr txBox="1">
            <a:spLocks/>
          </p:cNvSpPr>
          <p:nvPr/>
        </p:nvSpPr>
        <p:spPr>
          <a:xfrm>
            <a:off x="87472" y="1024433"/>
            <a:ext cx="10112052" cy="2077786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 lnSpcReduction="1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7200" b="1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FÜR EINE GESUNDE NATUR</a:t>
            </a:r>
            <a:br>
              <a:rPr lang="de-de" sz="7200" b="1" baseline="30000" dirty="0">
                <a:solidFill>
                  <a:srgbClr val="FFFFFF"/>
                </a:solidFill>
                <a:latin typeface="Verdana"/>
                <a:cs typeface="Verdana"/>
              </a:rPr>
            </a:br>
            <a:r>
              <a:rPr lang="de-de" sz="72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 nehmen Sie keine Pflanzen mit nach Hause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61C4D32-D244-4BC6-BAF6-C9A31AC35ABD}"/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33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44</cp:revision>
  <dcterms:created xsi:type="dcterms:W3CDTF">2023-07-25T13:09:41Z</dcterms:created>
  <dcterms:modified xsi:type="dcterms:W3CDTF">2025-04-25T13:43:03Z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